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295" r:id="rId3"/>
    <p:sldId id="309" r:id="rId4"/>
    <p:sldId id="318" r:id="rId5"/>
    <p:sldId id="311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72525" autoAdjust="0"/>
  </p:normalViewPr>
  <p:slideViewPr>
    <p:cSldViewPr>
      <p:cViewPr varScale="1">
        <p:scale>
          <a:sx n="45" d="100"/>
          <a:sy n="45" d="100"/>
        </p:scale>
        <p:origin x="-20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The most interesting feature of Scratch is that it allows the user to interact with the program. Our programs need</a:t>
            </a:r>
            <a:r>
              <a:rPr lang="en-US" baseline="0" dirty="0" smtClean="0"/>
              <a:t> not be just animations that one has to watch, but, they can be interactive. In this module, we will see how to make your Scratch programs interact with the user.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Scratch</a:t>
            </a:r>
            <a:r>
              <a:rPr lang="en-US" baseline="0" dirty="0" smtClean="0"/>
              <a:t> provides an event block called WHEN KEY PRESSED. It works just like the event WHEN GREEN FLAG CLICKED. If you write a script under this event, it will run every time the user presses the specified key.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See these examples. In game programs arrow keys are typically used to move sprites. Here, the UP ARROW key runs a script in which the sprite moves 10 steps upwards.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the second example, the h key makes the sprite visible for a short time – this sprite could possibly be a HELP screen which pops up for a short time and then goes away.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28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are the mouse event blocks</a:t>
            </a:r>
            <a:r>
              <a:rPr lang="en-US" baseline="0" dirty="0" smtClean="0"/>
              <a:t> that Scratch provides. You have already quite familiar with the event WHEN GREEN FLAG CLICKED.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another event called WHEN SPRITE CLICKED which invokes a script when you click on that particular sprite. Imagine a button sprite for example which you can activate through such a script.</a:t>
            </a:r>
          </a:p>
          <a:p>
            <a:endParaRPr lang="en-US" dirty="0" smtClean="0"/>
          </a:p>
          <a:p>
            <a:r>
              <a:rPr lang="en-US" dirty="0" smtClean="0"/>
              <a:t>In the example shown</a:t>
            </a:r>
            <a:r>
              <a:rPr lang="en-US" baseline="0" dirty="0" smtClean="0"/>
              <a:t> here, there is a sprite called Dog. If you click on it, the dog barks and says woof </a:t>
            </a:r>
            <a:r>
              <a:rPr lang="en-US" baseline="0" dirty="0" err="1" smtClean="0"/>
              <a:t>woof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75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interesting thing</a:t>
            </a:r>
            <a:r>
              <a:rPr lang="en-US" baseline="0" dirty="0" smtClean="0"/>
              <a:t> you can do in Scratch is that you can make a sprite follow the mouse pointer. The script shown here explains how this can be done. You make the sprite point towards the pointer and then take a small step. If this is done continuously, the effect is to make the sprite follow the mouse pointer.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fact, the same idea can be used to make one sprite follow another sprite.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87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So, we saw a few ideas about how to make your Scratch programs</a:t>
            </a:r>
            <a:r>
              <a:rPr lang="en-US" baseline="0" dirty="0" smtClean="0"/>
              <a:t> interactive. Go ahead and try these ideas in your programs.</a:t>
            </a:r>
          </a:p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Interacting with the User</a:t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Keyboard and Mouse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keyboard events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Move the sprite when an arrow key is pressed</a:t>
            </a:r>
          </a:p>
          <a:p>
            <a:pPr marL="609600" indent="-609600"/>
            <a:endParaRPr lang="en-US" dirty="0"/>
          </a:p>
          <a:p>
            <a:pPr marL="609600" indent="-609600"/>
            <a:endParaRPr lang="en-US" dirty="0" smtClean="0"/>
          </a:p>
          <a:p>
            <a:pPr marL="609600" indent="-609600"/>
            <a:endParaRPr lang="en-US" dirty="0"/>
          </a:p>
          <a:p>
            <a:pPr marL="609600" indent="-609600"/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Show </a:t>
            </a:r>
            <a:r>
              <a:rPr lang="en-US" dirty="0"/>
              <a:t>help screen when “h” is pressed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43" y="4162765"/>
            <a:ext cx="3799681" cy="16284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587" y="3733512"/>
            <a:ext cx="3148013" cy="2133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mouse-click events</a:t>
            </a:r>
            <a:endParaRPr lang="en-US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green flag clicked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Activate a script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362200"/>
            <a:ext cx="2137144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678" y="3886200"/>
            <a:ext cx="3971081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0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Follow the mouse pointer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(The </a:t>
            </a:r>
            <a:r>
              <a:rPr lang="en-US" dirty="0"/>
              <a:t>same idea can be used to follow another sprite)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5" y="2362200"/>
            <a:ext cx="547687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Interacting with the User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Keyboard and Mouse</a:t>
            </a:r>
          </a:p>
          <a:p>
            <a:endParaRPr lang="en-US" dirty="0"/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15291</TotalTime>
  <Words>479</Words>
  <Application>Microsoft Office PowerPoint</Application>
  <PresentationFormat>On-screen Show (4:3)</PresentationFormat>
  <Paragraphs>57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Interacting with the User </vt:lpstr>
      <vt:lpstr>Using keyboard events</vt:lpstr>
      <vt:lpstr>Using mouse-click events</vt:lpstr>
      <vt:lpstr>Follow the mouse pointer</vt:lpstr>
      <vt:lpstr>Interacting with the User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149</cp:revision>
  <dcterms:created xsi:type="dcterms:W3CDTF">2008-07-02T03:00:02Z</dcterms:created>
  <dcterms:modified xsi:type="dcterms:W3CDTF">2014-06-11T12:49:06Z</dcterms:modified>
</cp:coreProperties>
</file>